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ia obsahu" id="{58ED55CD-063E-4061-9972-9746DAE537AA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3E6539-C630-C955-2456-117EA54B56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63A8387-92C0-C19B-F952-2E3C669ECC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853D754E-5DD0-DF87-20B4-3936ECC35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C16CB-74EB-479E-81B8-904102CA0268}" type="datetimeFigureOut">
              <a:rPr lang="sk-SK" smtClean="0"/>
              <a:t>3. 3. 2026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1847A5A2-B236-9171-332C-ECB942FC3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7790B574-EB05-D07F-715B-12C265A5B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A1FC5-26DA-47BB-B31F-FEA5FA2E3D3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21541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92D5F2-A77E-763D-E721-755B1DB23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1918759C-9464-28A1-F1CC-B609D13E88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37464393-C8C0-502C-0216-A340037B1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C16CB-74EB-479E-81B8-904102CA0268}" type="datetimeFigureOut">
              <a:rPr lang="sk-SK" smtClean="0"/>
              <a:t>3. 3. 2026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9E5BABF-907F-4CFE-425C-816F9A507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6EDD44D3-E476-56A2-F943-163AAEDA4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A1FC5-26DA-47BB-B31F-FEA5FA2E3D3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05422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4DE7443E-E8A5-635A-E526-8908C870B4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EFB137C6-EE87-D704-AEDF-AB45B3AA23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FD01BDD0-5F1B-B65E-DB66-D5D086CD5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C16CB-74EB-479E-81B8-904102CA0268}" type="datetimeFigureOut">
              <a:rPr lang="sk-SK" smtClean="0"/>
              <a:t>3. 3. 2026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1E12FF50-4F09-55C2-C849-BAFD0127C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E3B0EE6-B6C8-6CBD-EFBF-9B8C85BA9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A1FC5-26DA-47BB-B31F-FEA5FA2E3D3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71056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48F1D6-13D5-FF7C-5B19-159F67496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C326AFE-39D4-04E1-7160-D5C055BF7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D25DB1E7-7A33-06A8-E7A0-4EEDF5569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C16CB-74EB-479E-81B8-904102CA0268}" type="datetimeFigureOut">
              <a:rPr lang="sk-SK" smtClean="0"/>
              <a:t>3. 3. 2026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01A3002-2DA5-15B3-FDCD-C4C79AFCF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2E0080E-A23A-6B3F-E763-7C5E9DF88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A1FC5-26DA-47BB-B31F-FEA5FA2E3D3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12023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65DD5B-D14C-71E9-D8F8-685BDBD6E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39969B5-680A-0CE2-2922-DA6CE8064A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D32342D-A28B-6229-939F-0D14BA41D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C16CB-74EB-479E-81B8-904102CA0268}" type="datetimeFigureOut">
              <a:rPr lang="sk-SK" smtClean="0"/>
              <a:t>3. 3. 2026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8DAD6ED-9EC1-506C-93E8-CFF28E75B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B754624-DFDF-6B8B-F011-208E121CD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A1FC5-26DA-47BB-B31F-FEA5FA2E3D3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023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7EBA75-3024-ADCE-338D-1A8A11490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DBC5BBA-74FB-FB3B-BF25-D20501F688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329CD306-744C-9AAC-58A7-8184AEE358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B50B6CFA-EE35-BC26-6BBE-7D03C42E3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C16CB-74EB-479E-81B8-904102CA0268}" type="datetimeFigureOut">
              <a:rPr lang="sk-SK" smtClean="0"/>
              <a:t>3. 3. 2026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F91BA85A-26BB-7955-1DD7-35F169AA0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68D0F45A-AD1C-1739-71BE-39F1CFCAB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A1FC5-26DA-47BB-B31F-FEA5FA2E3D3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78282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153312-A355-F2AC-5D83-867BD5685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842F155-B8B4-D551-843F-828553C8AD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A3CBF9E5-FA88-8138-F386-6A8430CF1F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D1AF12E-4177-ACE8-DE7B-A8491687B9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AE001FB3-0E22-4943-6EC9-445940E405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D9744F7B-3D2A-87E8-7300-838D2E277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C16CB-74EB-479E-81B8-904102CA0268}" type="datetimeFigureOut">
              <a:rPr lang="sk-SK" smtClean="0"/>
              <a:t>3. 3. 2026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20870534-E4D1-E3FC-EE57-DC602748D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65FA9341-EE5B-4DC4-1058-0E9325195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A1FC5-26DA-47BB-B31F-FEA5FA2E3D3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50736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A98977-4772-B650-2485-AFA735A24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C79D6935-F624-0E1B-CE59-62345FAC4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C16CB-74EB-479E-81B8-904102CA0268}" type="datetimeFigureOut">
              <a:rPr lang="sk-SK" smtClean="0"/>
              <a:t>3. 3. 2026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45B29D0B-550A-6D0E-F4E5-575777167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8230CDB3-B1F8-D294-D9E4-05D6C15E2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A1FC5-26DA-47BB-B31F-FEA5FA2E3D3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91033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6473A8B2-EB98-BD6E-F4D2-0BD607C2A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C16CB-74EB-479E-81B8-904102CA0268}" type="datetimeFigureOut">
              <a:rPr lang="sk-SK" smtClean="0"/>
              <a:t>3. 3. 2026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CF610957-A6D6-DF08-6AB5-53946BF1A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59D05C93-A058-DDE6-391E-CC1D19E3D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A1FC5-26DA-47BB-B31F-FEA5FA2E3D3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18997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028693-FC8E-0097-76A1-2BBB81C8F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5BA258E-7316-A284-801E-014E98A8AD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7560DAF-66FA-EC82-36B8-65BDA69575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35B1497B-6199-D0AD-F4A3-474941C16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C16CB-74EB-479E-81B8-904102CA0268}" type="datetimeFigureOut">
              <a:rPr lang="sk-SK" smtClean="0"/>
              <a:t>3. 3. 2026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72C68584-DEF5-BF69-54C1-56661BBA9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D415B4DD-163D-A486-D691-CF9D33760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A1FC5-26DA-47BB-B31F-FEA5FA2E3D3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94576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5D9E8A-8205-3556-AD93-FCF53B5D1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CE2FC575-5658-FC30-E075-D75A38A3A8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D2CA178-9B1A-C858-AB2F-E43F25DB32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63348524-2F17-00D2-52CC-4DD0912D6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C16CB-74EB-479E-81B8-904102CA0268}" type="datetimeFigureOut">
              <a:rPr lang="sk-SK" smtClean="0"/>
              <a:t>3. 3. 2026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D22531DB-3818-5ED1-B52D-636A66AEF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1423488E-1807-71EC-26AB-E10BFF19A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A1FC5-26DA-47BB-B31F-FEA5FA2E3D3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50344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4E4C6B0C-FAB1-D8BC-BE01-BA8E58B15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856D920-3C29-AE75-9F22-EB910D95A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A426D87A-5104-12A7-DD12-76AA57CCFD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C16CB-74EB-479E-81B8-904102CA0268}" type="datetimeFigureOut">
              <a:rPr lang="sk-SK" smtClean="0"/>
              <a:t>3. 3. 2026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8377374-CE93-D376-563F-6D3CEC5CB9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5EB79D3-7665-E3F7-544A-DB4843E318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FA1FC5-26DA-47BB-B31F-FEA5FA2E3D3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20064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9303BF-3016-D15D-3300-8C6593790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710" y="614597"/>
            <a:ext cx="10515600" cy="1139253"/>
          </a:xfrm>
        </p:spPr>
        <p:txBody>
          <a:bodyPr>
            <a:normAutofit fontScale="90000"/>
          </a:bodyPr>
          <a:lstStyle/>
          <a:p>
            <a:r>
              <a:rPr lang="sk-SK" dirty="0"/>
              <a:t>            Pozvánka na výročnú členskú schôdzu</a:t>
            </a:r>
            <a:br>
              <a:rPr lang="sk-SK" dirty="0"/>
            </a:br>
            <a:r>
              <a:rPr lang="sk-SK" dirty="0"/>
              <a:t>  </a:t>
            </a:r>
            <a:r>
              <a:rPr lang="sk-SK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Výbor </a:t>
            </a:r>
            <a:r>
              <a:rPr lang="sk-SK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MsO</a:t>
            </a:r>
            <a:r>
              <a:rPr lang="sk-SK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SRZ Bratislava I pozýva svojich členov na </a:t>
            </a:r>
            <a:r>
              <a:rPr lang="sk-SK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výročnú členskú schôdzu</a:t>
            </a:r>
            <a:r>
              <a:rPr lang="sk-SK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ktorá sa bude konať na Baštovej č.5  </a:t>
            </a:r>
            <a:br>
              <a:rPr lang="sk-SK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k-SK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dňa  </a:t>
            </a:r>
            <a:r>
              <a:rPr lang="sk-SK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27.3.2026  o 16:00               </a:t>
            </a:r>
            <a:br>
              <a:rPr lang="sk-SK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4F392A3-18D2-D0AE-A138-D2137E518D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6829" y="1589314"/>
            <a:ext cx="5301343" cy="5181869"/>
          </a:xfrm>
        </p:spPr>
        <p:txBody>
          <a:bodyPr anchor="ctr">
            <a:normAutofit lnSpcReduction="1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k-SK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 </a:t>
            </a:r>
          </a:p>
          <a:p>
            <a:pPr marL="0" indent="0">
              <a:lnSpc>
                <a:spcPct val="107000"/>
              </a:lnSpc>
              <a:spcBef>
                <a:spcPts val="60"/>
              </a:spcBef>
              <a:spcAft>
                <a:spcPts val="60"/>
              </a:spcAft>
              <a:buNone/>
            </a:pPr>
            <a:r>
              <a:rPr lang="sk-SK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Otvorenie</a:t>
            </a:r>
          </a:p>
          <a:p>
            <a:pPr marL="0" indent="0">
              <a:lnSpc>
                <a:spcPct val="107000"/>
              </a:lnSpc>
              <a:spcBef>
                <a:spcPts val="60"/>
              </a:spcBef>
              <a:spcAft>
                <a:spcPts val="60"/>
              </a:spcAft>
              <a:buNone/>
            </a:pPr>
            <a:r>
              <a:rPr lang="sk-SK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Voľba </a:t>
            </a:r>
            <a:r>
              <a:rPr lang="sk-SK" sz="15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pracovných komisií členskej schôdze</a:t>
            </a:r>
            <a:endParaRPr lang="sk-SK" sz="1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60"/>
              </a:spcBef>
              <a:spcAft>
                <a:spcPts val="60"/>
              </a:spcAft>
              <a:buNone/>
            </a:pPr>
            <a:r>
              <a:rPr lang="sk-SK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sk-SK" sz="15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Kontrola plnenia prijatých uznesení.</a:t>
            </a:r>
            <a:endParaRPr lang="sk-SK" sz="1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"/>
              </a:spcBef>
              <a:spcAft>
                <a:spcPts val="60"/>
              </a:spcAft>
              <a:buNone/>
            </a:pPr>
            <a:r>
              <a:rPr lang="sk-SK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Správa o činnosti výboru za rok 2025</a:t>
            </a:r>
          </a:p>
          <a:p>
            <a:pPr marL="0" indent="0">
              <a:lnSpc>
                <a:spcPct val="107000"/>
              </a:lnSpc>
              <a:spcBef>
                <a:spcPts val="60"/>
              </a:spcBef>
              <a:spcAft>
                <a:spcPts val="60"/>
              </a:spcAft>
              <a:buNone/>
            </a:pPr>
            <a:r>
              <a:rPr lang="sk-SK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Správa </a:t>
            </a:r>
            <a:r>
              <a:rPr lang="sk-SK" sz="15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činnosti kontrolnej komisie</a:t>
            </a:r>
            <a:endParaRPr lang="sk-SK" sz="1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60"/>
              </a:spcBef>
              <a:spcAft>
                <a:spcPts val="60"/>
              </a:spcAft>
              <a:buNone/>
            </a:pPr>
            <a:r>
              <a:rPr lang="sk-SK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Správa </a:t>
            </a:r>
            <a:r>
              <a:rPr lang="sk-SK" sz="15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disciplinárnej komisie</a:t>
            </a:r>
            <a:endParaRPr lang="sk-SK" sz="1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60"/>
              </a:spcBef>
              <a:spcAft>
                <a:spcPts val="60"/>
              </a:spcAft>
              <a:buNone/>
            </a:pPr>
            <a:r>
              <a:rPr lang="sk-SK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</a:t>
            </a:r>
            <a:r>
              <a:rPr lang="sk-SK" sz="15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Návrh hlavných úloh na rok 2026</a:t>
            </a:r>
            <a:endParaRPr lang="sk-SK" sz="1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60"/>
              </a:spcBef>
              <a:spcAft>
                <a:spcPts val="60"/>
              </a:spcAft>
              <a:buNone/>
            </a:pPr>
            <a:r>
              <a:rPr lang="sk-SK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 </a:t>
            </a:r>
            <a:r>
              <a:rPr lang="sk-SK" sz="15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Správa o finančnom hospodárení </a:t>
            </a:r>
            <a:r>
              <a:rPr lang="sk-SK" sz="15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MsO</a:t>
            </a:r>
            <a:r>
              <a:rPr lang="sk-SK" sz="15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SRZ za rok 2025</a:t>
            </a:r>
            <a:endParaRPr lang="sk-SK" sz="1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60"/>
              </a:spcBef>
              <a:spcAft>
                <a:spcPts val="60"/>
              </a:spcAft>
              <a:buNone/>
            </a:pPr>
            <a:r>
              <a:rPr lang="sk-SK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9. </a:t>
            </a:r>
            <a:r>
              <a:rPr lang="sk-SK" sz="15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Návrh finančného rozpočtu na rok 2026</a:t>
            </a:r>
          </a:p>
          <a:p>
            <a:pPr marL="0" indent="0">
              <a:lnSpc>
                <a:spcPct val="120000"/>
              </a:lnSpc>
              <a:spcBef>
                <a:spcPts val="60"/>
              </a:spcBef>
              <a:spcAft>
                <a:spcPts val="60"/>
              </a:spcAft>
              <a:buNone/>
            </a:pPr>
            <a:r>
              <a:rPr lang="sk-SK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10. Správa hospodára-plnenie plánu zarybnenia na rok 2025, plánovaná revitalizácia revíru a plán zarybnenia v roku 2026</a:t>
            </a:r>
          </a:p>
          <a:p>
            <a:pPr marL="0" indent="0">
              <a:lnSpc>
                <a:spcPct val="107000"/>
              </a:lnSpc>
              <a:spcBef>
                <a:spcPts val="60"/>
              </a:spcBef>
              <a:spcAft>
                <a:spcPts val="60"/>
              </a:spcAft>
              <a:buNone/>
            </a:pPr>
            <a:r>
              <a:rPr lang="sk-SK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11. </a:t>
            </a:r>
            <a:r>
              <a:rPr lang="sk-SK" sz="15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Voľby členov a náhradníkov do orgánov </a:t>
            </a:r>
            <a:r>
              <a:rPr lang="sk-SK" sz="15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MsO</a:t>
            </a:r>
            <a:r>
              <a:rPr lang="sk-SK" sz="15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SRZ a delegátov na snem SRZ</a:t>
            </a:r>
            <a:endParaRPr lang="sk-SK" sz="1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60"/>
              </a:spcBef>
              <a:spcAft>
                <a:spcPts val="60"/>
              </a:spcAft>
              <a:buNone/>
            </a:pPr>
            <a:r>
              <a:rPr lang="sk-SK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12. </a:t>
            </a:r>
            <a:r>
              <a:rPr lang="sk-SK" sz="15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Diskusia</a:t>
            </a:r>
          </a:p>
          <a:p>
            <a:pPr marL="0" indent="0">
              <a:lnSpc>
                <a:spcPct val="107000"/>
              </a:lnSpc>
              <a:spcBef>
                <a:spcPts val="60"/>
              </a:spcBef>
              <a:spcAft>
                <a:spcPts val="60"/>
              </a:spcAft>
              <a:buNone/>
            </a:pPr>
            <a:r>
              <a:rPr lang="sk-SK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13. Návrh uznesení</a:t>
            </a:r>
          </a:p>
          <a:p>
            <a:pPr marL="0" indent="0">
              <a:lnSpc>
                <a:spcPct val="107000"/>
              </a:lnSpc>
              <a:spcBef>
                <a:spcPts val="60"/>
              </a:spcBef>
              <a:spcAft>
                <a:spcPts val="60"/>
              </a:spcAft>
              <a:buNone/>
            </a:pPr>
            <a:r>
              <a:rPr lang="sk-SK" sz="15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14. Ukončenie</a:t>
            </a:r>
          </a:p>
          <a:p>
            <a:pPr marL="0" indent="0">
              <a:lnSpc>
                <a:spcPct val="107000"/>
              </a:lnSpc>
              <a:spcBef>
                <a:spcPts val="60"/>
              </a:spcBef>
              <a:spcAft>
                <a:spcPts val="60"/>
              </a:spcAft>
              <a:buNone/>
            </a:pPr>
            <a:endParaRPr lang="sk-SK" sz="1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60"/>
              </a:spcBef>
              <a:spcAft>
                <a:spcPts val="60"/>
              </a:spcAft>
              <a:buNone/>
            </a:pPr>
            <a:r>
              <a:rPr lang="sk-SK" sz="15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V Bratislave 4.3.2026                 </a:t>
            </a:r>
            <a:endParaRPr lang="sk-SK" sz="1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dirty="0"/>
          </a:p>
        </p:txBody>
      </p:sp>
      <p:pic>
        <p:nvPicPr>
          <p:cNvPr id="6" name="Zástupný objekt pre obsah 5">
            <a:extLst>
              <a:ext uri="{FF2B5EF4-FFF2-40B4-BE49-F238E27FC236}">
                <a16:creationId xmlns:a16="http://schemas.microsoft.com/office/drawing/2014/main" id="{C32D0813-F20A-790D-64E9-95B21D479D4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511" y="1753850"/>
            <a:ext cx="4835799" cy="4363921"/>
          </a:xfrm>
        </p:spPr>
      </p:pic>
    </p:spTree>
    <p:extLst>
      <p:ext uri="{BB962C8B-B14F-4D97-AF65-F5344CB8AC3E}">
        <p14:creationId xmlns:p14="http://schemas.microsoft.com/office/powerpoint/2010/main" val="2434574882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151</Words>
  <Application>Microsoft Office PowerPoint</Application>
  <PresentationFormat>Širokouhlá</PresentationFormat>
  <Paragraphs>18</Paragraphs>
  <Slides>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Motív Office</vt:lpstr>
      <vt:lpstr>            Pozvánka na výročnú členskú schôdzu   Výbor MsO SRZ Bratislava I pozýva svojich členov na výročnú členskú schôdzu, ktorá sa bude konať na Baštovej č.5                                                                                               dňa  27.3.2026  o 16:00       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Zuzana Szigetiová</dc:creator>
  <cp:lastModifiedBy>Zuzana Szigetiová</cp:lastModifiedBy>
  <cp:revision>6</cp:revision>
  <dcterms:created xsi:type="dcterms:W3CDTF">2025-03-02T16:55:01Z</dcterms:created>
  <dcterms:modified xsi:type="dcterms:W3CDTF">2026-03-03T15:49:57Z</dcterms:modified>
</cp:coreProperties>
</file>